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72" r:id="rId3"/>
    <p:sldId id="257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13BF3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19E90F-05C5-45B1-B47D-FB1A60EF9CE7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A4F024F-25BA-434C-AE47-455FE27DAA2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em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64417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i="1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3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Century Schoolbook" pitchFamily="18" charset="0"/>
              </a:rPr>
              <a:t>За здоровый образ жизни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7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500042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latin typeface="Century Schoolbook" pitchFamily="18" charset="0"/>
              </a:rPr>
              <a:t>Если хочешь быть здоров – закаляйся!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3" name="Picture 5" descr="IMG_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2214578" cy="3448049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2051" name="Picture 3" descr="C:\МОЁ\картинко\zakal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500306"/>
            <a:ext cx="1857388" cy="1571636"/>
          </a:xfrm>
          <a:prstGeom prst="rect">
            <a:avLst/>
          </a:prstGeom>
          <a:noFill/>
        </p:spPr>
      </p:pic>
      <p:pic>
        <p:nvPicPr>
          <p:cNvPr id="2052" name="Picture 4" descr="C:\МОЁ\картинко\zakalivani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429132"/>
            <a:ext cx="1905000" cy="1905000"/>
          </a:xfrm>
          <a:prstGeom prst="rect">
            <a:avLst/>
          </a:prstGeom>
          <a:noFill/>
        </p:spPr>
      </p:pic>
      <p:pic>
        <p:nvPicPr>
          <p:cNvPr id="2053" name="Picture 5" descr="C:\МОЁ\картинко\1274202655_2d79c398a05d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500306"/>
            <a:ext cx="2428892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732746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Береги зрение!</a:t>
            </a:r>
            <a:endParaRPr lang="ru-RU" sz="60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G:\Анимации\На компьютере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429000"/>
            <a:ext cx="2714644" cy="2357454"/>
          </a:xfrm>
          <a:prstGeom prst="rect">
            <a:avLst/>
          </a:prstGeom>
          <a:noFill/>
        </p:spPr>
      </p:pic>
      <p:pic>
        <p:nvPicPr>
          <p:cNvPr id="6" name="Picture 10" descr="image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85992"/>
            <a:ext cx="50006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379882">
            <a:off x="-254690" y="598392"/>
            <a:ext cx="7867691" cy="2447126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Arial Rounded MT Bold" pitchFamily="34" charset="0"/>
              </a:rPr>
              <a:t>«Не сутулься!»</a:t>
            </a:r>
            <a:br>
              <a:rPr lang="ru-RU" sz="4400" b="1" i="1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ru-RU" sz="4400" b="1" i="1" dirty="0" smtClean="0">
                <a:solidFill>
                  <a:srgbClr val="FF0000"/>
                </a:solidFill>
                <a:latin typeface="Arial Rounded MT Bold" pitchFamily="34" charset="0"/>
              </a:rPr>
              <a:t>«Сиди прямо!»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10331">
            <a:off x="4711799" y="1249874"/>
            <a:ext cx="41394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  <a:t>У стройного человека правильно формируется скелет!</a:t>
            </a:r>
            <a:b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Arial Rounded MT Bold" pitchFamily="34" charset="0"/>
              </a:rPr>
              <a:t>При правильной осанке легче работать сердцу, легким, желудку, селезенке и другим важным органам.</a:t>
            </a:r>
            <a:endParaRPr lang="ru-RU" sz="2400" b="1" i="1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pic>
        <p:nvPicPr>
          <p:cNvPr id="4" name="Picture 8" descr="4162CF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00570"/>
            <a:ext cx="6429420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14356"/>
            <a:ext cx="51435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</a:rPr>
              <a:t>Чисти зубы два раза в день!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9" descr="Чистить много зубы вред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71744"/>
            <a:ext cx="1500198" cy="1720035"/>
          </a:xfrm>
          <a:prstGeom prst="rect">
            <a:avLst/>
          </a:prstGeom>
          <a:noFill/>
        </p:spPr>
      </p:pic>
      <p:pic>
        <p:nvPicPr>
          <p:cNvPr id="4" name="Picture 10" descr="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71744"/>
            <a:ext cx="1693057" cy="182584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29256" y="1785927"/>
            <a:ext cx="30003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Обязательно мой фрукты и овощи перед тем как съесть!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786322"/>
            <a:ext cx="2286016" cy="1714512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786322"/>
            <a:ext cx="2286015" cy="17299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0009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Century Schoolbook" pitchFamily="18" charset="0"/>
              </a:rPr>
              <a:t>У природы есть закон – счастлив будет только тот, кто здоровье сбережет.        Прочь гони-ка все хворобы!                     Поучись-ка быть  здоровым!</a:t>
            </a:r>
          </a:p>
        </p:txBody>
      </p:sp>
      <p:pic>
        <p:nvPicPr>
          <p:cNvPr id="4098" name="Picture 2" descr="C:\МОЁ\картинко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214818"/>
            <a:ext cx="2547924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МОЁ\картинко\image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358246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52965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Мы за здоровый образ жизни!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6767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58987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rebuchet MS" pitchFamily="34" charset="0"/>
              </a:rPr>
              <a:t>Главные </a:t>
            </a:r>
            <a:br>
              <a:rPr lang="ru-RU" sz="4800" b="1" i="1" dirty="0" smtClean="0">
                <a:solidFill>
                  <a:srgbClr val="FFFF00"/>
                </a:solidFill>
                <a:latin typeface="Trebuchet MS" pitchFamily="34" charset="0"/>
              </a:rPr>
            </a:br>
            <a:r>
              <a:rPr lang="ru-RU" sz="4800" b="1" i="1" dirty="0" smtClean="0">
                <a:solidFill>
                  <a:srgbClr val="FFFF00"/>
                </a:solidFill>
                <a:latin typeface="Trebuchet MS" pitchFamily="34" charset="0"/>
              </a:rPr>
              <a:t>факторы здоровья</a:t>
            </a:r>
            <a:endParaRPr lang="ru-RU" sz="4800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071678"/>
            <a:ext cx="4038600" cy="4176722"/>
          </a:xfrm>
        </p:spPr>
        <p:txBody>
          <a:bodyPr anchor="ctr"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движение;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питание;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режим;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закаливание.</a:t>
            </a:r>
          </a:p>
          <a:p>
            <a:endParaRPr lang="ru-RU" dirty="0"/>
          </a:p>
        </p:txBody>
      </p:sp>
      <p:pic>
        <p:nvPicPr>
          <p:cNvPr id="5" name="Picture 1" descr="G:\Анимации\Дети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5992"/>
            <a:ext cx="4071966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42876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/>
              <a:t>Занимайся физкультурой и спортом!</a:t>
            </a:r>
            <a:endParaRPr lang="ru-RU" sz="4800" b="1" i="1" dirty="0"/>
          </a:p>
        </p:txBody>
      </p:sp>
      <p:pic>
        <p:nvPicPr>
          <p:cNvPr id="3" name="Picture 5" descr="5E2A149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714620"/>
            <a:ext cx="2702793" cy="3857652"/>
          </a:xfrm>
          <a:prstGeom prst="rect">
            <a:avLst/>
          </a:prstGeom>
          <a:noFill/>
        </p:spPr>
      </p:pic>
      <p:pic>
        <p:nvPicPr>
          <p:cNvPr id="5" name="Picture 5" descr="I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214686"/>
            <a:ext cx="3571900" cy="285752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35004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8000"/>
                </a:solidFill>
                <a:latin typeface="Arial Black" pitchFamily="34" charset="0"/>
              </a:rPr>
              <a:t>Как проснулся, так вставай,</a:t>
            </a:r>
          </a:p>
          <a:p>
            <a:r>
              <a:rPr lang="ru-RU" sz="2800" b="1" dirty="0" smtClean="0">
                <a:solidFill>
                  <a:srgbClr val="008000"/>
                </a:solidFill>
                <a:latin typeface="Arial Black" pitchFamily="34" charset="0"/>
              </a:rPr>
              <a:t>Лени волю не давай,</a:t>
            </a:r>
          </a:p>
          <a:p>
            <a:r>
              <a:rPr lang="ru-RU" sz="2800" b="1" dirty="0" smtClean="0">
                <a:solidFill>
                  <a:srgbClr val="008000"/>
                </a:solidFill>
                <a:latin typeface="Arial Black" pitchFamily="34" charset="0"/>
              </a:rPr>
              <a:t>И зарядку  выполняй.</a:t>
            </a:r>
            <a:endParaRPr lang="ru-RU" sz="2800" b="1" dirty="0">
              <a:solidFill>
                <a:srgbClr val="0080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3571876"/>
            <a:ext cx="4000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Arial Black" pitchFamily="34" charset="0"/>
              </a:rPr>
              <a:t>На зарядку солнышко поднимает нас,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Arial Black" pitchFamily="34" charset="0"/>
              </a:rPr>
              <a:t>Поднимаем руки мы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Arial Black" pitchFamily="34" charset="0"/>
              </a:rPr>
              <a:t>По команде «Раз!»</a:t>
            </a:r>
            <a:endParaRPr lang="ru-RU" sz="28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4" name="Picture 22" descr="SY0063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429000"/>
            <a:ext cx="2714644" cy="3024187"/>
          </a:xfrm>
          <a:prstGeom prst="rect">
            <a:avLst/>
          </a:prstGeom>
          <a:noFill/>
        </p:spPr>
      </p:pic>
      <p:pic>
        <p:nvPicPr>
          <p:cNvPr id="5" name="Picture 2" descr="G:\Анимации\Наголове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00042"/>
            <a:ext cx="1643074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3719645">
            <a:off x="1869556" y="-453097"/>
            <a:ext cx="1642199" cy="505101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Движение – это жизнь!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215074" y="3857628"/>
            <a:ext cx="1785950" cy="142876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Picture 7" descr="run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071942"/>
            <a:ext cx="1357322" cy="1772520"/>
          </a:xfrm>
          <a:prstGeom prst="rect">
            <a:avLst/>
          </a:prstGeom>
          <a:noFill/>
        </p:spPr>
      </p:pic>
      <p:pic>
        <p:nvPicPr>
          <p:cNvPr id="6" name="Picture 6" descr="hurd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857760"/>
            <a:ext cx="1292228" cy="1643503"/>
          </a:xfrm>
          <a:prstGeom prst="rect">
            <a:avLst/>
          </a:prstGeom>
          <a:noFill/>
        </p:spPr>
      </p:pic>
      <p:pic>
        <p:nvPicPr>
          <p:cNvPr id="7" name="Picture 10" descr="151227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500174"/>
            <a:ext cx="2687277" cy="4714908"/>
          </a:xfrm>
          <a:prstGeom prst="rect">
            <a:avLst/>
          </a:prstGeom>
          <a:noFill/>
        </p:spPr>
      </p:pic>
      <p:pic>
        <p:nvPicPr>
          <p:cNvPr id="8" name="Picture 5" descr="run0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857496"/>
            <a:ext cx="1612233" cy="143191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75000"/>
                  </a:schemeClr>
                </a:solidFill>
              </a:rPr>
              <a:t>Правильное питание – залог здоровья!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29322" y="2643182"/>
            <a:ext cx="22145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66CC"/>
                </a:solidFill>
              </a:rPr>
              <a:t>Для жизни нам нужна энергия, и мы получаем её из еды и питания. </a:t>
            </a:r>
            <a:endParaRPr lang="ru-RU" sz="2800" dirty="0"/>
          </a:p>
        </p:txBody>
      </p:sp>
      <p:pic>
        <p:nvPicPr>
          <p:cNvPr id="1026" name="Picture 2" descr="C:\МОЁ\картинко\piramida-pitaniy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285992"/>
            <a:ext cx="3857652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804184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13BF30"/>
                </a:solidFill>
              </a:rPr>
              <a:t>Режим – одно из главных слагаемых здорового образа жизни!</a:t>
            </a:r>
            <a:endParaRPr lang="ru-RU" sz="4400" b="1" i="1" dirty="0">
              <a:solidFill>
                <a:srgbClr val="13BF3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2182" y="2538564"/>
            <a:ext cx="3056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Режим дня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– это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правильное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распределение времени,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на основные жизненные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потребности человека.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30" descr="фото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929190" y="2357430"/>
            <a:ext cx="3279801" cy="414340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71481"/>
            <a:ext cx="5929338" cy="397031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- приучи себя просыпаться и вставать каждый день в одно и то же время;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- выполняй каждый день утреннюю зарядку;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- следи за чистотой тела, волос, ногтей и полостью рта;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- старайся есть в одно и то же время.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3" name="Picture 4" descr="G:\Анимации\5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4286256"/>
            <a:ext cx="2285984" cy="2000264"/>
          </a:xfrm>
          <a:prstGeom prst="rect">
            <a:avLst/>
          </a:prstGeom>
          <a:noFill/>
        </p:spPr>
      </p:pic>
      <p:pic>
        <p:nvPicPr>
          <p:cNvPr id="4" name="Picture 5" descr="G:\Анимации\IMAGE0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643446"/>
            <a:ext cx="1521964" cy="15001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114</TotalTime>
  <Words>213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Презентация PowerPoint</vt:lpstr>
      <vt:lpstr>Мы за здоровый образ жизни!</vt:lpstr>
      <vt:lpstr>Главные  факторы здоровья</vt:lpstr>
      <vt:lpstr>Занимайся физкультурой и спортом!</vt:lpstr>
      <vt:lpstr>Презентация PowerPoint</vt:lpstr>
      <vt:lpstr>Движение – это жизнь!</vt:lpstr>
      <vt:lpstr>Правильное питание – залог здоровья!</vt:lpstr>
      <vt:lpstr>Режим – одно из главных слагаемых здорового образа жизни!</vt:lpstr>
      <vt:lpstr>Презентация PowerPoint</vt:lpstr>
      <vt:lpstr>Презентация PowerPoint</vt:lpstr>
      <vt:lpstr>Береги зрение!</vt:lpstr>
      <vt:lpstr>«Не сутулься!» «Сиди прямо!» </vt:lpstr>
      <vt:lpstr>Презентация PowerPoint</vt:lpstr>
      <vt:lpstr>Презентация PowerPoint</vt:lpstr>
      <vt:lpstr>Презентация PowerPoint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 для младших школьников</dc:title>
  <dc:creator>Your User Name</dc:creator>
  <cp:lastModifiedBy>Admin</cp:lastModifiedBy>
  <cp:revision>15</cp:revision>
  <dcterms:created xsi:type="dcterms:W3CDTF">2012-03-15T11:11:39Z</dcterms:created>
  <dcterms:modified xsi:type="dcterms:W3CDTF">2013-11-19T18:33:45Z</dcterms:modified>
</cp:coreProperties>
</file>